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0c74c60773_0_1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0c74c60773_0_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0c74c60773_0_2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0c74c60773_0_2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0c74c60773_0_1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0c74c60773_0_1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0c74c60773_0_2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0c74c60773_0_2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0c74c60773_0_2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0c74c60773_0_2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0c74c60773_0_2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0c74c60773_0_2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0c74c60773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0c74c60773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0c74c60773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0c74c60773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0c74c60773_0_1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0c74c60773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0c74c60773_0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0c74c60773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0c74c60773_0_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0c74c60773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0c74c60773_0_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0c74c60773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0c74c60773_0_1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0c74c60773_0_1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0c74c60773_0_1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0c74c60773_0_1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LES PECES</a:t>
            </a: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b="41123" l="18638" r="9481" t="15932"/>
          <a:stretch/>
        </p:blipFill>
        <p:spPr>
          <a:xfrm>
            <a:off x="575725" y="920775"/>
            <a:ext cx="7368876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22"/>
          <p:cNvPicPr preferRelativeResize="0"/>
          <p:nvPr/>
        </p:nvPicPr>
        <p:blipFill rotWithShape="1">
          <a:blip r:embed="rId3">
            <a:alphaModFix/>
          </a:blip>
          <a:srcRect b="41123" l="36850" r="51629" t="15932"/>
          <a:stretch/>
        </p:blipFill>
        <p:spPr>
          <a:xfrm>
            <a:off x="2562863" y="920775"/>
            <a:ext cx="11811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42" name="Google Shape;142;p22"/>
          <p:cNvPicPr preferRelativeResize="0"/>
          <p:nvPr/>
        </p:nvPicPr>
        <p:blipFill rotWithShape="1">
          <a:blip r:embed="rId3">
            <a:alphaModFix/>
          </a:blip>
          <a:srcRect b="41123" l="55804" r="31559" t="15932"/>
          <a:stretch/>
        </p:blipFill>
        <p:spPr>
          <a:xfrm>
            <a:off x="7456138" y="920775"/>
            <a:ext cx="1181074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43" name="Google Shape;143;p22"/>
          <p:cNvPicPr preferRelativeResize="0"/>
          <p:nvPr/>
        </p:nvPicPr>
        <p:blipFill rotWithShape="1">
          <a:blip r:embed="rId3">
            <a:alphaModFix/>
          </a:blip>
          <a:srcRect b="41123" l="68067" r="21154" t="15932"/>
          <a:stretch/>
        </p:blipFill>
        <p:spPr>
          <a:xfrm>
            <a:off x="276925" y="920775"/>
            <a:ext cx="1104901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44" name="Google Shape;144;p22"/>
          <p:cNvPicPr preferRelativeResize="0"/>
          <p:nvPr/>
        </p:nvPicPr>
        <p:blipFill rotWithShape="1">
          <a:blip r:embed="rId3">
            <a:alphaModFix/>
          </a:blip>
          <a:srcRect b="41123" l="78102" r="12235" t="15932"/>
          <a:stretch/>
        </p:blipFill>
        <p:spPr>
          <a:xfrm>
            <a:off x="6343963" y="920775"/>
            <a:ext cx="9906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45" name="Google Shape;145;p22"/>
          <p:cNvPicPr preferRelativeResize="0"/>
          <p:nvPr/>
        </p:nvPicPr>
        <p:blipFill rotWithShape="1">
          <a:blip r:embed="rId3">
            <a:alphaModFix/>
          </a:blip>
          <a:srcRect b="41123" l="47626" r="42380" t="15932"/>
          <a:stretch/>
        </p:blipFill>
        <p:spPr>
          <a:xfrm>
            <a:off x="1381812" y="920775"/>
            <a:ext cx="1181074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46" name="Google Shape;146;p22"/>
          <p:cNvPicPr preferRelativeResize="0"/>
          <p:nvPr/>
        </p:nvPicPr>
        <p:blipFill rotWithShape="1">
          <a:blip r:embed="rId3">
            <a:alphaModFix/>
          </a:blip>
          <a:srcRect b="41123" l="22637" r="62992" t="15932"/>
          <a:stretch/>
        </p:blipFill>
        <p:spPr>
          <a:xfrm>
            <a:off x="3440437" y="920775"/>
            <a:ext cx="14733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47" name="Google Shape;147;p22"/>
          <p:cNvSpPr txBox="1"/>
          <p:nvPr/>
        </p:nvSpPr>
        <p:spPr>
          <a:xfrm>
            <a:off x="2677106" y="4419600"/>
            <a:ext cx="44898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2500">
                <a:solidFill>
                  <a:srgbClr val="0000FF"/>
                </a:solidFill>
              </a:rPr>
              <a:t>MOVIMENTS INICI PARTIDA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3"/>
          <p:cNvSpPr txBox="1"/>
          <p:nvPr/>
        </p:nvSpPr>
        <p:spPr>
          <a:xfrm>
            <a:off x="344126" y="4191000"/>
            <a:ext cx="9906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700">
                <a:solidFill>
                  <a:schemeClr val="dk2"/>
                </a:solidFill>
              </a:rPr>
              <a:t>1</a:t>
            </a:r>
            <a:endParaRPr sz="3700">
              <a:solidFill>
                <a:schemeClr val="dk2"/>
              </a:solidFill>
            </a:endParaRPr>
          </a:p>
        </p:txBody>
      </p:sp>
      <p:sp>
        <p:nvSpPr>
          <p:cNvPr id="153" name="Google Shape;153;p23"/>
          <p:cNvSpPr txBox="1"/>
          <p:nvPr/>
        </p:nvSpPr>
        <p:spPr>
          <a:xfrm>
            <a:off x="3022575" y="0"/>
            <a:ext cx="30000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2500">
                <a:solidFill>
                  <a:srgbClr val="0000FF"/>
                </a:solidFill>
              </a:rPr>
              <a:t>D4</a:t>
            </a:r>
            <a:endParaRPr/>
          </a:p>
        </p:txBody>
      </p:sp>
      <p:sp>
        <p:nvSpPr>
          <p:cNvPr id="154" name="Google Shape;154;p23"/>
          <p:cNvSpPr txBox="1"/>
          <p:nvPr/>
        </p:nvSpPr>
        <p:spPr>
          <a:xfrm>
            <a:off x="4992250" y="4151850"/>
            <a:ext cx="9906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700">
                <a:solidFill>
                  <a:schemeClr val="dk2"/>
                </a:solidFill>
              </a:rPr>
              <a:t>13</a:t>
            </a:r>
            <a:endParaRPr sz="3700">
              <a:solidFill>
                <a:schemeClr val="dk2"/>
              </a:solidFill>
            </a:endParaRPr>
          </a:p>
        </p:txBody>
      </p:sp>
      <p:sp>
        <p:nvSpPr>
          <p:cNvPr id="155" name="Google Shape;155;p23"/>
          <p:cNvSpPr txBox="1"/>
          <p:nvPr/>
        </p:nvSpPr>
        <p:spPr>
          <a:xfrm>
            <a:off x="1965688" y="4191000"/>
            <a:ext cx="9906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700">
                <a:solidFill>
                  <a:schemeClr val="dk2"/>
                </a:solidFill>
              </a:rPr>
              <a:t>8</a:t>
            </a:r>
            <a:endParaRPr sz="3700">
              <a:solidFill>
                <a:schemeClr val="dk2"/>
              </a:solidFill>
            </a:endParaRPr>
          </a:p>
        </p:txBody>
      </p:sp>
      <p:sp>
        <p:nvSpPr>
          <p:cNvPr id="156" name="Google Shape;156;p23"/>
          <p:cNvSpPr txBox="1"/>
          <p:nvPr/>
        </p:nvSpPr>
        <p:spPr>
          <a:xfrm>
            <a:off x="3587275" y="4191000"/>
            <a:ext cx="9906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700">
                <a:solidFill>
                  <a:schemeClr val="dk2"/>
                </a:solidFill>
              </a:rPr>
              <a:t>8</a:t>
            </a:r>
            <a:endParaRPr sz="3700">
              <a:solidFill>
                <a:schemeClr val="dk2"/>
              </a:solidFill>
            </a:endParaRPr>
          </a:p>
        </p:txBody>
      </p:sp>
      <p:sp>
        <p:nvSpPr>
          <p:cNvPr id="157" name="Google Shape;157;p23"/>
          <p:cNvSpPr txBox="1"/>
          <p:nvPr/>
        </p:nvSpPr>
        <p:spPr>
          <a:xfrm>
            <a:off x="7903250" y="4191000"/>
            <a:ext cx="9906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700">
                <a:solidFill>
                  <a:schemeClr val="dk2"/>
                </a:solidFill>
              </a:rPr>
              <a:t>27</a:t>
            </a:r>
            <a:endParaRPr sz="3700">
              <a:solidFill>
                <a:schemeClr val="dk2"/>
              </a:solidFill>
            </a:endParaRPr>
          </a:p>
        </p:txBody>
      </p:sp>
      <p:sp>
        <p:nvSpPr>
          <p:cNvPr id="158" name="Google Shape;158;p23"/>
          <p:cNvSpPr txBox="1"/>
          <p:nvPr/>
        </p:nvSpPr>
        <p:spPr>
          <a:xfrm>
            <a:off x="6397200" y="4191000"/>
            <a:ext cx="9906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700">
                <a:solidFill>
                  <a:schemeClr val="dk2"/>
                </a:solidFill>
              </a:rPr>
              <a:t>14</a:t>
            </a:r>
            <a:endParaRPr sz="37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24"/>
          <p:cNvPicPr preferRelativeResize="0"/>
          <p:nvPr/>
        </p:nvPicPr>
        <p:blipFill rotWithShape="1">
          <a:blip r:embed="rId3">
            <a:alphaModFix/>
          </a:blip>
          <a:srcRect b="41123" l="36850" r="51629" t="15932"/>
          <a:stretch/>
        </p:blipFill>
        <p:spPr>
          <a:xfrm>
            <a:off x="7789638" y="545075"/>
            <a:ext cx="11811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64" name="Google Shape;164;p24"/>
          <p:cNvPicPr preferRelativeResize="0"/>
          <p:nvPr/>
        </p:nvPicPr>
        <p:blipFill rotWithShape="1">
          <a:blip r:embed="rId3">
            <a:alphaModFix/>
          </a:blip>
          <a:srcRect b="41123" l="55804" r="31559" t="15932"/>
          <a:stretch/>
        </p:blipFill>
        <p:spPr>
          <a:xfrm>
            <a:off x="3459963" y="545075"/>
            <a:ext cx="1181074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65" name="Google Shape;165;p24"/>
          <p:cNvPicPr preferRelativeResize="0"/>
          <p:nvPr/>
        </p:nvPicPr>
        <p:blipFill rotWithShape="1">
          <a:blip r:embed="rId3">
            <a:alphaModFix/>
          </a:blip>
          <a:srcRect b="41123" l="68067" r="21154" t="15932"/>
          <a:stretch/>
        </p:blipFill>
        <p:spPr>
          <a:xfrm>
            <a:off x="6340050" y="545075"/>
            <a:ext cx="1104901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66" name="Google Shape;166;p24"/>
          <p:cNvPicPr preferRelativeResize="0"/>
          <p:nvPr/>
        </p:nvPicPr>
        <p:blipFill rotWithShape="1">
          <a:blip r:embed="rId3">
            <a:alphaModFix/>
          </a:blip>
          <a:srcRect b="41123" l="78102" r="12235" t="15932"/>
          <a:stretch/>
        </p:blipFill>
        <p:spPr>
          <a:xfrm>
            <a:off x="264913" y="545075"/>
            <a:ext cx="9906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67" name="Google Shape;167;p24"/>
          <p:cNvPicPr preferRelativeResize="0"/>
          <p:nvPr/>
        </p:nvPicPr>
        <p:blipFill rotWithShape="1">
          <a:blip r:embed="rId3">
            <a:alphaModFix/>
          </a:blip>
          <a:srcRect b="41123" l="47626" r="42380" t="15932"/>
          <a:stretch/>
        </p:blipFill>
        <p:spPr>
          <a:xfrm>
            <a:off x="4814288" y="545075"/>
            <a:ext cx="1181074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 b="41123" l="24991" r="62991" t="15932"/>
          <a:stretch/>
        </p:blipFill>
        <p:spPr>
          <a:xfrm>
            <a:off x="1806575" y="545075"/>
            <a:ext cx="1231949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69" name="Google Shape;169;p24"/>
          <p:cNvSpPr txBox="1"/>
          <p:nvPr/>
        </p:nvSpPr>
        <p:spPr>
          <a:xfrm>
            <a:off x="344126" y="4191000"/>
            <a:ext cx="9906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700">
                <a:solidFill>
                  <a:schemeClr val="dk2"/>
                </a:solidFill>
              </a:rPr>
              <a:t>1</a:t>
            </a:r>
            <a:endParaRPr sz="3700">
              <a:solidFill>
                <a:schemeClr val="dk2"/>
              </a:solidFill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3022575" y="0"/>
            <a:ext cx="30000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2500">
                <a:solidFill>
                  <a:srgbClr val="0000FF"/>
                </a:solidFill>
              </a:rPr>
              <a:t>d4</a:t>
            </a:r>
            <a:endParaRPr/>
          </a:p>
        </p:txBody>
      </p:sp>
      <p:sp>
        <p:nvSpPr>
          <p:cNvPr id="171" name="Google Shape;171;p24"/>
          <p:cNvSpPr txBox="1"/>
          <p:nvPr/>
        </p:nvSpPr>
        <p:spPr>
          <a:xfrm>
            <a:off x="4992250" y="4151850"/>
            <a:ext cx="9906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700">
                <a:solidFill>
                  <a:schemeClr val="dk2"/>
                </a:solidFill>
              </a:rPr>
              <a:t>13</a:t>
            </a:r>
            <a:endParaRPr sz="3700">
              <a:solidFill>
                <a:schemeClr val="dk2"/>
              </a:solidFill>
            </a:endParaRPr>
          </a:p>
        </p:txBody>
      </p:sp>
      <p:sp>
        <p:nvSpPr>
          <p:cNvPr id="172" name="Google Shape;172;p24"/>
          <p:cNvSpPr txBox="1"/>
          <p:nvPr/>
        </p:nvSpPr>
        <p:spPr>
          <a:xfrm>
            <a:off x="1965688" y="4191000"/>
            <a:ext cx="9906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700">
                <a:solidFill>
                  <a:schemeClr val="dk2"/>
                </a:solidFill>
              </a:rPr>
              <a:t>8</a:t>
            </a:r>
            <a:endParaRPr sz="3700">
              <a:solidFill>
                <a:schemeClr val="dk2"/>
              </a:solidFill>
            </a:endParaRPr>
          </a:p>
        </p:txBody>
      </p:sp>
      <p:sp>
        <p:nvSpPr>
          <p:cNvPr id="173" name="Google Shape;173;p24"/>
          <p:cNvSpPr txBox="1"/>
          <p:nvPr/>
        </p:nvSpPr>
        <p:spPr>
          <a:xfrm>
            <a:off x="3587275" y="4191000"/>
            <a:ext cx="9906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700">
                <a:solidFill>
                  <a:schemeClr val="dk2"/>
                </a:solidFill>
              </a:rPr>
              <a:t>8</a:t>
            </a:r>
            <a:endParaRPr sz="3700">
              <a:solidFill>
                <a:schemeClr val="dk2"/>
              </a:solidFill>
            </a:endParaRPr>
          </a:p>
        </p:txBody>
      </p:sp>
      <p:sp>
        <p:nvSpPr>
          <p:cNvPr id="174" name="Google Shape;174;p24"/>
          <p:cNvSpPr txBox="1"/>
          <p:nvPr/>
        </p:nvSpPr>
        <p:spPr>
          <a:xfrm>
            <a:off x="7903250" y="4191000"/>
            <a:ext cx="9906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700">
                <a:solidFill>
                  <a:schemeClr val="dk2"/>
                </a:solidFill>
              </a:rPr>
              <a:t>27</a:t>
            </a:r>
            <a:endParaRPr sz="3700">
              <a:solidFill>
                <a:schemeClr val="dk2"/>
              </a:solidFill>
            </a:endParaRPr>
          </a:p>
        </p:txBody>
      </p:sp>
      <p:sp>
        <p:nvSpPr>
          <p:cNvPr id="175" name="Google Shape;175;p24"/>
          <p:cNvSpPr txBox="1"/>
          <p:nvPr/>
        </p:nvSpPr>
        <p:spPr>
          <a:xfrm>
            <a:off x="6397200" y="4191000"/>
            <a:ext cx="9906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700">
                <a:solidFill>
                  <a:schemeClr val="dk2"/>
                </a:solidFill>
              </a:rPr>
              <a:t>14</a:t>
            </a:r>
            <a:endParaRPr sz="37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8600" y="568300"/>
            <a:ext cx="4082332" cy="4006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0" y="568288"/>
            <a:ext cx="4048126" cy="40069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Google Shape;186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7199" y="257175"/>
            <a:ext cx="4214799" cy="4294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76798" y="248463"/>
            <a:ext cx="4267201" cy="43117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" name="Google Shape;192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6725" y="472175"/>
            <a:ext cx="4105275" cy="4199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Google Shape;193;p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38700" y="561000"/>
            <a:ext cx="4105275" cy="40214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LES PECES</a:t>
            </a:r>
            <a:endParaRPr/>
          </a:p>
        </p:txBody>
      </p:sp>
      <p:pic>
        <p:nvPicPr>
          <p:cNvPr id="61" name="Google Shape;61;p14"/>
          <p:cNvPicPr preferRelativeResize="0"/>
          <p:nvPr/>
        </p:nvPicPr>
        <p:blipFill rotWithShape="1">
          <a:blip r:embed="rId3">
            <a:alphaModFix/>
          </a:blip>
          <a:srcRect b="41123" l="18638" r="9481" t="15932"/>
          <a:stretch/>
        </p:blipFill>
        <p:spPr>
          <a:xfrm>
            <a:off x="575725" y="920775"/>
            <a:ext cx="7368876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62" name="Google Shape;62;p14"/>
          <p:cNvSpPr txBox="1"/>
          <p:nvPr/>
        </p:nvSpPr>
        <p:spPr>
          <a:xfrm>
            <a:off x="575725" y="338675"/>
            <a:ext cx="190500" cy="4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793050" y="4398925"/>
            <a:ext cx="6934200" cy="4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a" sz="3100">
                <a:solidFill>
                  <a:srgbClr val="0000FF"/>
                </a:solidFill>
              </a:rPr>
              <a:t>ALÇADA</a:t>
            </a:r>
            <a:endParaRPr sz="31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3">
            <a:alphaModFix/>
          </a:blip>
          <a:srcRect b="41123" l="36850" r="51629" t="15932"/>
          <a:stretch/>
        </p:blipFill>
        <p:spPr>
          <a:xfrm>
            <a:off x="7814738" y="920775"/>
            <a:ext cx="11811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 b="41123" l="55804" r="31559" t="15932"/>
          <a:stretch/>
        </p:blipFill>
        <p:spPr>
          <a:xfrm>
            <a:off x="3101075" y="2266943"/>
            <a:ext cx="990574" cy="2524957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 b="41123" l="68067" r="21154" t="15932"/>
          <a:stretch/>
        </p:blipFill>
        <p:spPr>
          <a:xfrm>
            <a:off x="5095950" y="920775"/>
            <a:ext cx="1104901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71" name="Google Shape;71;p15"/>
          <p:cNvPicPr preferRelativeResize="0"/>
          <p:nvPr/>
        </p:nvPicPr>
        <p:blipFill rotWithShape="1">
          <a:blip r:embed="rId3">
            <a:alphaModFix/>
          </a:blip>
          <a:srcRect b="41123" l="78102" r="12235" t="15932"/>
          <a:stretch/>
        </p:blipFill>
        <p:spPr>
          <a:xfrm>
            <a:off x="854488" y="920775"/>
            <a:ext cx="9906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72" name="Google Shape;72;p15"/>
          <p:cNvPicPr preferRelativeResize="0"/>
          <p:nvPr/>
        </p:nvPicPr>
        <p:blipFill rotWithShape="1">
          <a:blip r:embed="rId3">
            <a:alphaModFix/>
          </a:blip>
          <a:srcRect b="41123" l="47626" r="42380" t="15932"/>
          <a:stretch/>
        </p:blipFill>
        <p:spPr>
          <a:xfrm>
            <a:off x="3084113" y="0"/>
            <a:ext cx="1024476" cy="2550549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 b="41123" l="36850" r="51629" t="15932"/>
          <a:stretch/>
        </p:blipFill>
        <p:spPr>
          <a:xfrm>
            <a:off x="7814738" y="920775"/>
            <a:ext cx="11811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78" name="Google Shape;78;p16"/>
          <p:cNvPicPr preferRelativeResize="0"/>
          <p:nvPr/>
        </p:nvPicPr>
        <p:blipFill rotWithShape="1">
          <a:blip r:embed="rId3">
            <a:alphaModFix/>
          </a:blip>
          <a:srcRect b="41123" l="55804" r="31559" t="15932"/>
          <a:stretch/>
        </p:blipFill>
        <p:spPr>
          <a:xfrm>
            <a:off x="3101075" y="2266943"/>
            <a:ext cx="990574" cy="2524957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79" name="Google Shape;79;p16"/>
          <p:cNvPicPr preferRelativeResize="0"/>
          <p:nvPr/>
        </p:nvPicPr>
        <p:blipFill rotWithShape="1">
          <a:blip r:embed="rId3">
            <a:alphaModFix/>
          </a:blip>
          <a:srcRect b="41123" l="68067" r="21154" t="15932"/>
          <a:stretch/>
        </p:blipFill>
        <p:spPr>
          <a:xfrm>
            <a:off x="5095950" y="920775"/>
            <a:ext cx="1104901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80" name="Google Shape;80;p16"/>
          <p:cNvPicPr preferRelativeResize="0"/>
          <p:nvPr/>
        </p:nvPicPr>
        <p:blipFill rotWithShape="1">
          <a:blip r:embed="rId3">
            <a:alphaModFix/>
          </a:blip>
          <a:srcRect b="41123" l="78102" r="12235" t="15932"/>
          <a:stretch/>
        </p:blipFill>
        <p:spPr>
          <a:xfrm>
            <a:off x="854488" y="920775"/>
            <a:ext cx="9906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81" name="Google Shape;81;p16"/>
          <p:cNvPicPr preferRelativeResize="0"/>
          <p:nvPr/>
        </p:nvPicPr>
        <p:blipFill rotWithShape="1">
          <a:blip r:embed="rId3">
            <a:alphaModFix/>
          </a:blip>
          <a:srcRect b="41123" l="47626" r="42380" t="15932"/>
          <a:stretch/>
        </p:blipFill>
        <p:spPr>
          <a:xfrm>
            <a:off x="3084113" y="0"/>
            <a:ext cx="1024476" cy="2550549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82" name="Google Shape;82;p16"/>
          <p:cNvSpPr txBox="1"/>
          <p:nvPr/>
        </p:nvSpPr>
        <p:spPr>
          <a:xfrm>
            <a:off x="5223925" y="4529675"/>
            <a:ext cx="3771900" cy="457200"/>
          </a:xfrm>
          <a:prstGeom prst="rect">
            <a:avLst/>
          </a:prstGeom>
          <a:noFill/>
          <a:ln cap="flat" cmpd="sng" w="95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2300">
                <a:solidFill>
                  <a:srgbClr val="0000FF"/>
                </a:solidFill>
              </a:rPr>
              <a:t>VALOR  DE LES PECES</a:t>
            </a:r>
            <a:endParaRPr b="1" sz="23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 rotWithShape="1">
          <a:blip r:embed="rId3">
            <a:alphaModFix/>
          </a:blip>
          <a:srcRect b="41123" l="36850" r="51629" t="15932"/>
          <a:stretch/>
        </p:blipFill>
        <p:spPr>
          <a:xfrm>
            <a:off x="3209125" y="545075"/>
            <a:ext cx="11811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88" name="Google Shape;88;p17"/>
          <p:cNvPicPr preferRelativeResize="0"/>
          <p:nvPr/>
        </p:nvPicPr>
        <p:blipFill rotWithShape="1">
          <a:blip r:embed="rId3">
            <a:alphaModFix/>
          </a:blip>
          <a:srcRect b="41123" l="55804" r="31559" t="15932"/>
          <a:stretch/>
        </p:blipFill>
        <p:spPr>
          <a:xfrm>
            <a:off x="1723988" y="545075"/>
            <a:ext cx="1181074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89" name="Google Shape;89;p17"/>
          <p:cNvPicPr preferRelativeResize="0"/>
          <p:nvPr/>
        </p:nvPicPr>
        <p:blipFill rotWithShape="1">
          <a:blip r:embed="rId3">
            <a:alphaModFix/>
          </a:blip>
          <a:srcRect b="41123" l="68067" r="21154" t="15932"/>
          <a:stretch/>
        </p:blipFill>
        <p:spPr>
          <a:xfrm>
            <a:off x="7772388" y="545075"/>
            <a:ext cx="1104901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90" name="Google Shape;90;p17"/>
          <p:cNvPicPr preferRelativeResize="0"/>
          <p:nvPr/>
        </p:nvPicPr>
        <p:blipFill rotWithShape="1">
          <a:blip r:embed="rId3">
            <a:alphaModFix/>
          </a:blip>
          <a:srcRect b="41123" l="78102" r="12235" t="15932"/>
          <a:stretch/>
        </p:blipFill>
        <p:spPr>
          <a:xfrm>
            <a:off x="4600375" y="545075"/>
            <a:ext cx="9906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91" name="Google Shape;91;p17"/>
          <p:cNvPicPr preferRelativeResize="0"/>
          <p:nvPr/>
        </p:nvPicPr>
        <p:blipFill rotWithShape="1">
          <a:blip r:embed="rId3">
            <a:alphaModFix/>
          </a:blip>
          <a:srcRect b="41123" l="47626" r="42380" t="15932"/>
          <a:stretch/>
        </p:blipFill>
        <p:spPr>
          <a:xfrm>
            <a:off x="238850" y="545075"/>
            <a:ext cx="1181074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92" name="Google Shape;92;p17"/>
          <p:cNvPicPr preferRelativeResize="0"/>
          <p:nvPr/>
        </p:nvPicPr>
        <p:blipFill rotWithShape="1">
          <a:blip r:embed="rId3">
            <a:alphaModFix/>
          </a:blip>
          <a:srcRect b="41123" l="22637" r="62992" t="15932"/>
          <a:stretch/>
        </p:blipFill>
        <p:spPr>
          <a:xfrm>
            <a:off x="5873087" y="545075"/>
            <a:ext cx="14733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8"/>
          <p:cNvPicPr preferRelativeResize="0"/>
          <p:nvPr/>
        </p:nvPicPr>
        <p:blipFill rotWithShape="1">
          <a:blip r:embed="rId3">
            <a:alphaModFix/>
          </a:blip>
          <a:srcRect b="41123" l="36850" r="51629" t="15932"/>
          <a:stretch/>
        </p:blipFill>
        <p:spPr>
          <a:xfrm>
            <a:off x="3209125" y="545075"/>
            <a:ext cx="11811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98" name="Google Shape;98;p18"/>
          <p:cNvPicPr preferRelativeResize="0"/>
          <p:nvPr/>
        </p:nvPicPr>
        <p:blipFill rotWithShape="1">
          <a:blip r:embed="rId3">
            <a:alphaModFix/>
          </a:blip>
          <a:srcRect b="41123" l="55804" r="31559" t="15932"/>
          <a:stretch/>
        </p:blipFill>
        <p:spPr>
          <a:xfrm>
            <a:off x="1723988" y="545075"/>
            <a:ext cx="1181074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99" name="Google Shape;99;p18"/>
          <p:cNvPicPr preferRelativeResize="0"/>
          <p:nvPr/>
        </p:nvPicPr>
        <p:blipFill rotWithShape="1">
          <a:blip r:embed="rId3">
            <a:alphaModFix/>
          </a:blip>
          <a:srcRect b="41123" l="68067" r="21154" t="15932"/>
          <a:stretch/>
        </p:blipFill>
        <p:spPr>
          <a:xfrm>
            <a:off x="7772388" y="545075"/>
            <a:ext cx="1104901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00" name="Google Shape;100;p18"/>
          <p:cNvPicPr preferRelativeResize="0"/>
          <p:nvPr/>
        </p:nvPicPr>
        <p:blipFill rotWithShape="1">
          <a:blip r:embed="rId3">
            <a:alphaModFix/>
          </a:blip>
          <a:srcRect b="41123" l="78102" r="12235" t="15932"/>
          <a:stretch/>
        </p:blipFill>
        <p:spPr>
          <a:xfrm>
            <a:off x="4600375" y="545075"/>
            <a:ext cx="9906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01" name="Google Shape;101;p18"/>
          <p:cNvPicPr preferRelativeResize="0"/>
          <p:nvPr/>
        </p:nvPicPr>
        <p:blipFill rotWithShape="1">
          <a:blip r:embed="rId3">
            <a:alphaModFix/>
          </a:blip>
          <a:srcRect b="41123" l="47626" r="42380" t="15932"/>
          <a:stretch/>
        </p:blipFill>
        <p:spPr>
          <a:xfrm>
            <a:off x="238850" y="545075"/>
            <a:ext cx="1181074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02" name="Google Shape;102;p18"/>
          <p:cNvPicPr preferRelativeResize="0"/>
          <p:nvPr/>
        </p:nvPicPr>
        <p:blipFill rotWithShape="1">
          <a:blip r:embed="rId3">
            <a:alphaModFix/>
          </a:blip>
          <a:srcRect b="41123" l="22637" r="62992" t="15932"/>
          <a:stretch/>
        </p:blipFill>
        <p:spPr>
          <a:xfrm>
            <a:off x="5873087" y="545075"/>
            <a:ext cx="14733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03" name="Google Shape;103;p18"/>
          <p:cNvSpPr txBox="1"/>
          <p:nvPr/>
        </p:nvSpPr>
        <p:spPr>
          <a:xfrm>
            <a:off x="1566325" y="4301075"/>
            <a:ext cx="62061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2500">
                <a:solidFill>
                  <a:srgbClr val="0000FF"/>
                </a:solidFill>
              </a:rPr>
              <a:t>ALFABÈTICA</a:t>
            </a:r>
            <a:endParaRPr b="1" sz="25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19"/>
          <p:cNvPicPr preferRelativeResize="0"/>
          <p:nvPr/>
        </p:nvPicPr>
        <p:blipFill rotWithShape="1">
          <a:blip r:embed="rId3">
            <a:alphaModFix/>
          </a:blip>
          <a:srcRect b="41123" l="36850" r="51629" t="15932"/>
          <a:stretch/>
        </p:blipFill>
        <p:spPr>
          <a:xfrm>
            <a:off x="6168613" y="545075"/>
            <a:ext cx="11811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09" name="Google Shape;109;p19"/>
          <p:cNvPicPr preferRelativeResize="0"/>
          <p:nvPr/>
        </p:nvPicPr>
        <p:blipFill rotWithShape="1">
          <a:blip r:embed="rId3">
            <a:alphaModFix/>
          </a:blip>
          <a:srcRect b="41123" l="55804" r="31559" t="15932"/>
          <a:stretch/>
        </p:blipFill>
        <p:spPr>
          <a:xfrm>
            <a:off x="3390938" y="545075"/>
            <a:ext cx="1181074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10" name="Google Shape;110;p19"/>
          <p:cNvPicPr preferRelativeResize="0"/>
          <p:nvPr/>
        </p:nvPicPr>
        <p:blipFill rotWithShape="1">
          <a:blip r:embed="rId3">
            <a:alphaModFix/>
          </a:blip>
          <a:srcRect b="41123" l="68067" r="21154" t="15932"/>
          <a:stretch/>
        </p:blipFill>
        <p:spPr>
          <a:xfrm>
            <a:off x="7772388" y="545075"/>
            <a:ext cx="1104901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11" name="Google Shape;111;p19"/>
          <p:cNvPicPr preferRelativeResize="0"/>
          <p:nvPr/>
        </p:nvPicPr>
        <p:blipFill rotWithShape="1">
          <a:blip r:embed="rId3">
            <a:alphaModFix/>
          </a:blip>
          <a:srcRect b="41123" l="78102" r="12235" t="15932"/>
          <a:stretch/>
        </p:blipFill>
        <p:spPr>
          <a:xfrm>
            <a:off x="4875013" y="545075"/>
            <a:ext cx="9906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12" name="Google Shape;112;p19"/>
          <p:cNvPicPr preferRelativeResize="0"/>
          <p:nvPr/>
        </p:nvPicPr>
        <p:blipFill rotWithShape="1">
          <a:blip r:embed="rId3">
            <a:alphaModFix/>
          </a:blip>
          <a:srcRect b="41123" l="47626" r="42380" t="15932"/>
          <a:stretch/>
        </p:blipFill>
        <p:spPr>
          <a:xfrm>
            <a:off x="238850" y="545075"/>
            <a:ext cx="1181074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13" name="Google Shape;113;p19"/>
          <p:cNvPicPr preferRelativeResize="0"/>
          <p:nvPr/>
        </p:nvPicPr>
        <p:blipFill rotWithShape="1">
          <a:blip r:embed="rId3">
            <a:alphaModFix/>
          </a:blip>
          <a:srcRect b="41123" l="22637" r="62992" t="15932"/>
          <a:stretch/>
        </p:blipFill>
        <p:spPr>
          <a:xfrm>
            <a:off x="1668787" y="545075"/>
            <a:ext cx="14733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20"/>
          <p:cNvPicPr preferRelativeResize="0"/>
          <p:nvPr/>
        </p:nvPicPr>
        <p:blipFill rotWithShape="1">
          <a:blip r:embed="rId3">
            <a:alphaModFix/>
          </a:blip>
          <a:srcRect b="41123" l="36850" r="51629" t="15932"/>
          <a:stretch/>
        </p:blipFill>
        <p:spPr>
          <a:xfrm>
            <a:off x="6168613" y="545075"/>
            <a:ext cx="11811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19" name="Google Shape;119;p20"/>
          <p:cNvPicPr preferRelativeResize="0"/>
          <p:nvPr/>
        </p:nvPicPr>
        <p:blipFill rotWithShape="1">
          <a:blip r:embed="rId3">
            <a:alphaModFix/>
          </a:blip>
          <a:srcRect b="41123" l="55804" r="31559" t="15932"/>
          <a:stretch/>
        </p:blipFill>
        <p:spPr>
          <a:xfrm>
            <a:off x="3390938" y="545075"/>
            <a:ext cx="1181074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20" name="Google Shape;120;p20"/>
          <p:cNvPicPr preferRelativeResize="0"/>
          <p:nvPr/>
        </p:nvPicPr>
        <p:blipFill rotWithShape="1">
          <a:blip r:embed="rId3">
            <a:alphaModFix/>
          </a:blip>
          <a:srcRect b="41123" l="68067" r="21154" t="15932"/>
          <a:stretch/>
        </p:blipFill>
        <p:spPr>
          <a:xfrm>
            <a:off x="7772388" y="545075"/>
            <a:ext cx="1104901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21" name="Google Shape;121;p20"/>
          <p:cNvPicPr preferRelativeResize="0"/>
          <p:nvPr/>
        </p:nvPicPr>
        <p:blipFill rotWithShape="1">
          <a:blip r:embed="rId3">
            <a:alphaModFix/>
          </a:blip>
          <a:srcRect b="41123" l="78102" r="12235" t="15932"/>
          <a:stretch/>
        </p:blipFill>
        <p:spPr>
          <a:xfrm>
            <a:off x="4875013" y="545075"/>
            <a:ext cx="9906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22" name="Google Shape;122;p20"/>
          <p:cNvPicPr preferRelativeResize="0"/>
          <p:nvPr/>
        </p:nvPicPr>
        <p:blipFill rotWithShape="1">
          <a:blip r:embed="rId3">
            <a:alphaModFix/>
          </a:blip>
          <a:srcRect b="41123" l="47626" r="42380" t="15932"/>
          <a:stretch/>
        </p:blipFill>
        <p:spPr>
          <a:xfrm>
            <a:off x="238850" y="545075"/>
            <a:ext cx="1181074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23" name="Google Shape;123;p20"/>
          <p:cNvPicPr preferRelativeResize="0"/>
          <p:nvPr/>
        </p:nvPicPr>
        <p:blipFill rotWithShape="1">
          <a:blip r:embed="rId3">
            <a:alphaModFix/>
          </a:blip>
          <a:srcRect b="41123" l="22637" r="62992" t="15932"/>
          <a:stretch/>
        </p:blipFill>
        <p:spPr>
          <a:xfrm>
            <a:off x="1668787" y="545075"/>
            <a:ext cx="14733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24" name="Google Shape;124;p20"/>
          <p:cNvSpPr txBox="1"/>
          <p:nvPr/>
        </p:nvSpPr>
        <p:spPr>
          <a:xfrm>
            <a:off x="1566325" y="4301075"/>
            <a:ext cx="62061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2500">
                <a:solidFill>
                  <a:srgbClr val="0000FF"/>
                </a:solidFill>
              </a:rPr>
              <a:t>ALFABÈTICA -  ANGLÈS</a:t>
            </a:r>
            <a:endParaRPr b="1" sz="25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21"/>
          <p:cNvPicPr preferRelativeResize="0"/>
          <p:nvPr/>
        </p:nvPicPr>
        <p:blipFill rotWithShape="1">
          <a:blip r:embed="rId3">
            <a:alphaModFix/>
          </a:blip>
          <a:srcRect b="41123" l="36850" r="51629" t="15932"/>
          <a:stretch/>
        </p:blipFill>
        <p:spPr>
          <a:xfrm>
            <a:off x="2562863" y="920775"/>
            <a:ext cx="11811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30" name="Google Shape;130;p21"/>
          <p:cNvPicPr preferRelativeResize="0"/>
          <p:nvPr/>
        </p:nvPicPr>
        <p:blipFill rotWithShape="1">
          <a:blip r:embed="rId3">
            <a:alphaModFix/>
          </a:blip>
          <a:srcRect b="41123" l="55804" r="31559" t="15932"/>
          <a:stretch/>
        </p:blipFill>
        <p:spPr>
          <a:xfrm>
            <a:off x="7456138" y="920775"/>
            <a:ext cx="1181074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31" name="Google Shape;131;p21"/>
          <p:cNvPicPr preferRelativeResize="0"/>
          <p:nvPr/>
        </p:nvPicPr>
        <p:blipFill rotWithShape="1">
          <a:blip r:embed="rId3">
            <a:alphaModFix/>
          </a:blip>
          <a:srcRect b="41123" l="68067" r="21154" t="15932"/>
          <a:stretch/>
        </p:blipFill>
        <p:spPr>
          <a:xfrm>
            <a:off x="276925" y="920775"/>
            <a:ext cx="1104901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32" name="Google Shape;132;p21"/>
          <p:cNvPicPr preferRelativeResize="0"/>
          <p:nvPr/>
        </p:nvPicPr>
        <p:blipFill rotWithShape="1">
          <a:blip r:embed="rId3">
            <a:alphaModFix/>
          </a:blip>
          <a:srcRect b="41123" l="78102" r="12235" t="15932"/>
          <a:stretch/>
        </p:blipFill>
        <p:spPr>
          <a:xfrm>
            <a:off x="6343963" y="920775"/>
            <a:ext cx="9906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33" name="Google Shape;133;p21"/>
          <p:cNvPicPr preferRelativeResize="0"/>
          <p:nvPr/>
        </p:nvPicPr>
        <p:blipFill rotWithShape="1">
          <a:blip r:embed="rId3">
            <a:alphaModFix/>
          </a:blip>
          <a:srcRect b="41123" l="47626" r="42380" t="15932"/>
          <a:stretch/>
        </p:blipFill>
        <p:spPr>
          <a:xfrm>
            <a:off x="1381812" y="920775"/>
            <a:ext cx="1181074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34" name="Google Shape;134;p21"/>
          <p:cNvPicPr preferRelativeResize="0"/>
          <p:nvPr/>
        </p:nvPicPr>
        <p:blipFill rotWithShape="1">
          <a:blip r:embed="rId3">
            <a:alphaModFix/>
          </a:blip>
          <a:srcRect b="41123" l="22637" r="62992" t="15932"/>
          <a:stretch/>
        </p:blipFill>
        <p:spPr>
          <a:xfrm>
            <a:off x="3440437" y="920775"/>
            <a:ext cx="1473300" cy="3301951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35" name="Google Shape;135;p21"/>
          <p:cNvSpPr/>
          <p:nvPr/>
        </p:nvSpPr>
        <p:spPr>
          <a:xfrm>
            <a:off x="5791300" y="656100"/>
            <a:ext cx="3547500" cy="3831300"/>
          </a:xfrm>
          <a:prstGeom prst="flowChartConnector">
            <a:avLst/>
          </a:prstGeom>
          <a:noFill/>
          <a:ln cap="flat" cmpd="sng" w="152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  <a:effectLst>
            <a:reflection blurRad="0" dir="0" dist="0" endA="0" endPos="30000" fadeDir="5400012" kx="0" rotWithShape="0" algn="bl" stA="0" stPos="0" sy="-100000" ky="0"/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21"/>
          <p:cNvSpPr/>
          <p:nvPr/>
        </p:nvSpPr>
        <p:spPr>
          <a:xfrm>
            <a:off x="276925" y="609600"/>
            <a:ext cx="4642800" cy="4533900"/>
          </a:xfrm>
          <a:prstGeom prst="flowChartConnector">
            <a:avLst/>
          </a:prstGeom>
          <a:noFill/>
          <a:ln cap="flat" cmpd="sng" w="152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  <a:effectLst>
            <a:reflection blurRad="0" dir="0" dist="0" endA="0" endPos="30000" fadeDir="5400012" kx="0" rotWithShape="0" algn="bl" stA="0" stPos="0" sy="-100000" ky="0"/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